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"/>
  </p:notesMasterIdLst>
  <p:sldIdLst>
    <p:sldId id="257" r:id="rId2"/>
    <p:sldId id="258" r:id="rId3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2" d="100"/>
          <a:sy n="62" d="100"/>
        </p:scale>
        <p:origin x="9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notesMaster" Target="notesMasters/notesMaster1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3807B40-0E16-4C12-B730-3554C9701175}" type="datetimeFigureOut">
              <a:rPr lang="LID4096" smtClean="0"/>
              <a:t>05/01/2020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B90CA62-B8FB-4CAE-8659-78D76E1757D5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5557320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701732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972113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C31B94-B447-4E11-B5F6-73ABF839A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4F30D7-E3F1-41B8-97B9-F4E276F1E7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05/01/2020</a:t>
            </a:fld>
            <a:endParaRPr lang="LID4096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4542981-F270-4051-A68D-BB55F5E8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0200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27DD5AB9-3E5F-4FC5-A680-552FE76C6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pic>
        <p:nvPicPr>
          <p:cNvPr id="15" name="Picture 14" descr="A drawing of a face&#10;&#10;Description automatically generated">
            <a:extLst>
              <a:ext uri="{FF2B5EF4-FFF2-40B4-BE49-F238E27FC236}">
                <a16:creationId xmlns:a16="http://schemas.microsoft.com/office/drawing/2014/main" id="{CF6E1D48-C6D4-46D6-88D1-F6D7AEBC6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7EF689F-8BD2-4CC1-A341-9C971467D68A}"/>
              </a:ext>
            </a:extLst>
          </p:cNvPr>
          <p:cNvGrpSpPr/>
          <p:nvPr userDrawn="1"/>
        </p:nvGrpSpPr>
        <p:grpSpPr>
          <a:xfrm>
            <a:off x="9570079" y="6324191"/>
            <a:ext cx="2512186" cy="360000"/>
            <a:chOff x="1151750" y="6324191"/>
            <a:chExt cx="2512186" cy="360000"/>
          </a:xfrm>
        </p:grpSpPr>
        <p:pic>
          <p:nvPicPr>
            <p:cNvPr id="13" name="Picture 12" descr="A close up of a sign&#10;&#10;Description automatically generated">
              <a:extLst>
                <a:ext uri="{FF2B5EF4-FFF2-40B4-BE49-F238E27FC236}">
                  <a16:creationId xmlns:a16="http://schemas.microsoft.com/office/drawing/2014/main" id="{931BADB2-C5E4-4373-A6C7-B387F3892B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pic>
          <p:nvPicPr>
            <p:cNvPr id="16" name="Picture 15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6744D3E6-D171-4A84-824F-428ED0CF05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7937" y="6324191"/>
              <a:ext cx="1535999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1279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20957BDC-493D-40CC-B966-4F8CB761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05/01/2020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D23D52C6-3452-488D-AADD-30CAAE92E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AE08522F-944E-4BBC-83BD-EB4CBA4B0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  <p:pic>
        <p:nvPicPr>
          <p:cNvPr id="18" name="Picture 17" descr="A drawing of a face&#10;&#10;Description automatically generated">
            <a:extLst>
              <a:ext uri="{FF2B5EF4-FFF2-40B4-BE49-F238E27FC236}">
                <a16:creationId xmlns:a16="http://schemas.microsoft.com/office/drawing/2014/main" id="{AC2089CE-AB8F-407F-BF24-822CA287EB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47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4">
            <a:alphaModFix amt="4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2E04B-64FD-4E1E-BF5B-FBE26799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CCD7D-9463-4E8B-B341-213A3C660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185FC-B03E-461D-8D27-59AF4E39E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AF18-D1B3-47A1-9CB5-CD5BA395F2F4}" type="datetime1">
              <a:rPr lang="LID4096" smtClean="0"/>
              <a:t>05/01/2020</a:t>
            </a:fld>
            <a:endParaRPr lang="LID4096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DF3BD931-2460-45F1-A93D-5FEC9E057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E1D4BF62-B203-431D-AD18-85C8C944F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2773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1</a:t>
            </a:fld>
            <a:endParaRPr lang="LID4096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C437F-97A4-4097-B650-D234B923E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 dirty="0"/>
              <a:t>lorenacristina.abadcrespo@sbg.ac.at</a:t>
            </a:r>
            <a:endParaRPr lang="LID4096" dirty="0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CA9D62DC-8AFA-4E66-969B-10785F284F24}"/>
              </a:ext>
            </a:extLst>
          </p:cNvPr>
          <p:cNvGrpSpPr/>
          <p:nvPr/>
        </p:nvGrpSpPr>
        <p:grpSpPr>
          <a:xfrm>
            <a:off x="803658" y="353501"/>
            <a:ext cx="10351816" cy="5738866"/>
            <a:chOff x="1222112" y="136525"/>
            <a:chExt cx="10351816" cy="5738866"/>
          </a:xfrm>
        </p:grpSpPr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34914434-4C75-4907-BB34-39E23A3B924B}"/>
                </a:ext>
              </a:extLst>
            </p:cNvPr>
            <p:cNvGrpSpPr/>
            <p:nvPr/>
          </p:nvGrpSpPr>
          <p:grpSpPr>
            <a:xfrm>
              <a:off x="1222112" y="136525"/>
              <a:ext cx="10351816" cy="5738866"/>
              <a:chOff x="1222112" y="136525"/>
              <a:chExt cx="10351816" cy="5738866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6EAFB20-E018-486E-B4CF-5DE394698BA3}"/>
                  </a:ext>
                </a:extLst>
              </p:cNvPr>
              <p:cNvGrpSpPr/>
              <p:nvPr/>
            </p:nvGrpSpPr>
            <p:grpSpPr>
              <a:xfrm>
                <a:off x="1222112" y="136525"/>
                <a:ext cx="10351816" cy="5664421"/>
                <a:chOff x="106234" y="266894"/>
                <a:chExt cx="10351816" cy="5664421"/>
              </a:xfrm>
            </p:grpSpPr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146C4AAD-80CD-4C47-845D-B2F8545AE434}"/>
                    </a:ext>
                  </a:extLst>
                </p:cNvPr>
                <p:cNvCxnSpPr>
                  <a:cxnSpLocks/>
                  <a:endCxn id="50" idx="2"/>
                </p:cNvCxnSpPr>
                <p:nvPr/>
              </p:nvCxnSpPr>
              <p:spPr>
                <a:xfrm flipH="1">
                  <a:off x="4664523" y="3326880"/>
                  <a:ext cx="341066" cy="1493073"/>
                </a:xfrm>
                <a:prstGeom prst="line">
                  <a:avLst/>
                </a:prstGeom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44" name="Picture 43" descr="A close up of a map&#10;&#10;Description automatically generated">
                  <a:extLst>
                    <a:ext uri="{FF2B5EF4-FFF2-40B4-BE49-F238E27FC236}">
                      <a16:creationId xmlns:a16="http://schemas.microsoft.com/office/drawing/2014/main" id="{2450B931-D198-4C61-B4C9-2903E45ED50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3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4401515" y="266894"/>
                  <a:ext cx="3599695" cy="3599695"/>
                </a:xfrm>
                <a:prstGeom prst="rect">
                  <a:avLst/>
                </a:prstGeom>
              </p:spPr>
            </p:pic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E42D9D5-FF02-44D6-9F8B-56E3B1DFD7E3}"/>
                    </a:ext>
                  </a:extLst>
                </p:cNvPr>
                <p:cNvCxnSpPr>
                  <a:cxnSpLocks/>
                  <a:endCxn id="50" idx="7"/>
                </p:cNvCxnSpPr>
                <p:nvPr/>
              </p:nvCxnSpPr>
              <p:spPr>
                <a:xfrm>
                  <a:off x="5056477" y="3293616"/>
                  <a:ext cx="1144442" cy="889941"/>
                </a:xfrm>
                <a:prstGeom prst="line">
                  <a:avLst/>
                </a:prstGeom>
                <a:ln>
                  <a:solidFill>
                    <a:schemeClr val="bg2">
                      <a:lumMod val="50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" name="TextBox 2">
                  <a:extLst>
                    <a:ext uri="{FF2B5EF4-FFF2-40B4-BE49-F238E27FC236}">
                      <a16:creationId xmlns:a16="http://schemas.microsoft.com/office/drawing/2014/main" id="{51E851BC-B400-435A-9D64-7EA8C749D1FF}"/>
                    </a:ext>
                  </a:extLst>
                </p:cNvPr>
                <p:cNvSpPr txBox="1"/>
                <p:nvPr/>
              </p:nvSpPr>
              <p:spPr>
                <a:xfrm>
                  <a:off x="10273319" y="1722462"/>
                  <a:ext cx="184731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LID4096" dirty="0"/>
                </a:p>
              </p:txBody>
            </p: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6157C22E-D4C6-4861-BCB1-67D26AE0917A}"/>
                    </a:ext>
                  </a:extLst>
                </p:cNvPr>
                <p:cNvCxnSpPr>
                  <a:cxnSpLocks/>
                  <a:endCxn id="40" idx="3"/>
                </p:cNvCxnSpPr>
                <p:nvPr/>
              </p:nvCxnSpPr>
              <p:spPr>
                <a:xfrm>
                  <a:off x="5310959" y="3240252"/>
                  <a:ext cx="1890292" cy="816472"/>
                </a:xfrm>
                <a:prstGeom prst="line">
                  <a:avLst/>
                </a:prstGeom>
                <a:ln>
                  <a:solidFill>
                    <a:srgbClr val="1375B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Straight Connector 46">
                  <a:extLst>
                    <a:ext uri="{FF2B5EF4-FFF2-40B4-BE49-F238E27FC236}">
                      <a16:creationId xmlns:a16="http://schemas.microsoft.com/office/drawing/2014/main" id="{2065A196-621D-404C-9CE0-ABB2712D9089}"/>
                    </a:ext>
                  </a:extLst>
                </p:cNvPr>
                <p:cNvCxnSpPr>
                  <a:cxnSpLocks/>
                  <a:endCxn id="40" idx="1"/>
                </p:cNvCxnSpPr>
                <p:nvPr/>
              </p:nvCxnSpPr>
              <p:spPr>
                <a:xfrm flipV="1">
                  <a:off x="5315915" y="2783932"/>
                  <a:ext cx="1885336" cy="456320"/>
                </a:xfrm>
                <a:prstGeom prst="line">
                  <a:avLst/>
                </a:prstGeom>
                <a:ln>
                  <a:solidFill>
                    <a:srgbClr val="1375BD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50" name="Picture 49">
                  <a:extLst>
                    <a:ext uri="{FF2B5EF4-FFF2-40B4-BE49-F238E27FC236}">
                      <a16:creationId xmlns:a16="http://schemas.microsoft.com/office/drawing/2014/main" id="{FE3E4A72-DD0A-4076-99E1-1B4E6B19C27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l="7266" r="7266"/>
                <a:stretch/>
              </p:blipFill>
              <p:spPr>
                <a:xfrm>
                  <a:off x="4664523" y="3919953"/>
                  <a:ext cx="1800000" cy="1800000"/>
                </a:xfrm>
                <a:prstGeom prst="ellipse">
                  <a:avLst/>
                </a:prstGeom>
                <a:ln w="38100">
                  <a:solidFill>
                    <a:schemeClr val="bg2">
                      <a:lumMod val="50000"/>
                    </a:schemeClr>
                  </a:solidFill>
                </a:ln>
              </p:spPr>
            </p:pic>
            <p:pic>
              <p:nvPicPr>
                <p:cNvPr id="40" name="Picture 39">
                  <a:extLst>
                    <a:ext uri="{FF2B5EF4-FFF2-40B4-BE49-F238E27FC236}">
                      <a16:creationId xmlns:a16="http://schemas.microsoft.com/office/drawing/2014/main" id="{2686CCD1-0A6F-4AF4-A7ED-40BFDA1A354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5"/>
                <a:srcRect l="9798" r="9798"/>
                <a:stretch/>
              </p:blipFill>
              <p:spPr>
                <a:xfrm>
                  <a:off x="6937647" y="2520328"/>
                  <a:ext cx="1800000" cy="1800000"/>
                </a:xfrm>
                <a:prstGeom prst="ellipse">
                  <a:avLst/>
                </a:prstGeom>
                <a:ln w="28575">
                  <a:solidFill>
                    <a:srgbClr val="1375BD"/>
                  </a:solidFill>
                </a:ln>
              </p:spPr>
            </p:pic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5147C8B3-5F09-457A-882E-129F0D84BEB6}"/>
                    </a:ext>
                  </a:extLst>
                </p:cNvPr>
                <p:cNvCxnSpPr>
                  <a:cxnSpLocks/>
                  <a:stCxn id="85" idx="3"/>
                </p:cNvCxnSpPr>
                <p:nvPr/>
              </p:nvCxnSpPr>
              <p:spPr>
                <a:xfrm flipH="1" flipV="1">
                  <a:off x="7526852" y="998470"/>
                  <a:ext cx="1068810" cy="1107064"/>
                </a:xfrm>
                <a:prstGeom prst="line">
                  <a:avLst/>
                </a:prstGeom>
                <a:ln>
                  <a:solidFill>
                    <a:srgbClr val="38572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47EAA88D-F90C-4597-8388-BDB9045A4E64}"/>
                    </a:ext>
                  </a:extLst>
                </p:cNvPr>
                <p:cNvCxnSpPr>
                  <a:cxnSpLocks/>
                  <a:stCxn id="85" idx="1"/>
                </p:cNvCxnSpPr>
                <p:nvPr/>
              </p:nvCxnSpPr>
              <p:spPr>
                <a:xfrm flipH="1">
                  <a:off x="7526852" y="832742"/>
                  <a:ext cx="1068810" cy="165728"/>
                </a:xfrm>
                <a:prstGeom prst="line">
                  <a:avLst/>
                </a:prstGeom>
                <a:ln>
                  <a:solidFill>
                    <a:srgbClr val="385723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pic>
              <p:nvPicPr>
                <p:cNvPr id="85" name="Picture 84">
                  <a:extLst>
                    <a:ext uri="{FF2B5EF4-FFF2-40B4-BE49-F238E27FC236}">
                      <a16:creationId xmlns:a16="http://schemas.microsoft.com/office/drawing/2014/main" id="{FFE875C4-B5F0-4681-902E-7BA16B2FCA6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8124" r="8124"/>
                <a:stretch/>
              </p:blipFill>
              <p:spPr>
                <a:xfrm>
                  <a:off x="8332058" y="569138"/>
                  <a:ext cx="1800000" cy="1800000"/>
                </a:xfrm>
                <a:prstGeom prst="ellipse">
                  <a:avLst/>
                </a:prstGeom>
                <a:ln w="38100">
                  <a:solidFill>
                    <a:srgbClr val="385723"/>
                  </a:solidFill>
                </a:ln>
              </p:spPr>
            </p:pic>
            <p:pic>
              <p:nvPicPr>
                <p:cNvPr id="5" name="Picture 4" descr="A screenshot of a map&#10;&#10;Description automatically generated">
                  <a:extLst>
                    <a:ext uri="{FF2B5EF4-FFF2-40B4-BE49-F238E27FC236}">
                      <a16:creationId xmlns:a16="http://schemas.microsoft.com/office/drawing/2014/main" id="{79639530-57AC-41A3-9C3C-403658A892A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7">
                  <a:clrChange>
                    <a:clrFrom>
                      <a:srgbClr val="FFFFFF"/>
                    </a:clrFrom>
                    <a:clrTo>
                      <a:srgbClr val="FFFFFF">
                        <a:alpha val="0"/>
                      </a:srgbClr>
                    </a:clrTo>
                  </a:clrChange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6234" y="316888"/>
                  <a:ext cx="4319025" cy="5614427"/>
                </a:xfrm>
                <a:prstGeom prst="rect">
                  <a:avLst/>
                </a:prstGeom>
              </p:spPr>
            </p:pic>
          </p:grpSp>
          <p:sp>
            <p:nvSpPr>
              <p:cNvPr id="9" name="Rectangle 8">
                <a:extLst>
                  <a:ext uri="{FF2B5EF4-FFF2-40B4-BE49-F238E27FC236}">
                    <a16:creationId xmlns:a16="http://schemas.microsoft.com/office/drawing/2014/main" id="{16FEA489-02E7-4555-A6FB-77937CAD6C37}"/>
                  </a:ext>
                </a:extLst>
              </p:cNvPr>
              <p:cNvSpPr/>
              <p:nvPr/>
            </p:nvSpPr>
            <p:spPr>
              <a:xfrm>
                <a:off x="7316797" y="4382675"/>
                <a:ext cx="3963162" cy="149271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en-GB" b="1" dirty="0">
                    <a:solidFill>
                      <a:schemeClr val="bg2">
                        <a:lumMod val="25000"/>
                      </a:schemeClr>
                    </a:solidFill>
                    <a:latin typeface="Gadugi" panose="020B0502040204020203" pitchFamily="34" charset="0"/>
                    <a:ea typeface="Gadugi" panose="020B0502040204020203" pitchFamily="34" charset="0"/>
                  </a:rPr>
                  <a:t>Mapping and monitoring of landslide-dammed lakes using Sentinel-2 time series</a:t>
                </a:r>
                <a:br>
                  <a:rPr lang="en-GB" sz="2000" b="1" dirty="0">
                    <a:solidFill>
                      <a:schemeClr val="bg2">
                        <a:lumMod val="25000"/>
                      </a:schemeClr>
                    </a:solidFill>
                    <a:latin typeface="Gadugi" panose="020B0502040204020203" pitchFamily="34" charset="0"/>
                    <a:ea typeface="Gadugi" panose="020B0502040204020203" pitchFamily="34" charset="0"/>
                  </a:rPr>
                </a:br>
                <a:r>
                  <a:rPr lang="en-GB" sz="900" b="1" dirty="0">
                    <a:solidFill>
                      <a:schemeClr val="bg2">
                        <a:lumMod val="25000"/>
                      </a:schemeClr>
                    </a:solidFill>
                    <a:latin typeface="Gadugi" panose="020B0502040204020203" pitchFamily="34" charset="0"/>
                    <a:ea typeface="Gadugi" panose="020B0502040204020203" pitchFamily="34" charset="0"/>
                  </a:rPr>
                  <a:t> </a:t>
                </a:r>
                <a:br>
                  <a:rPr lang="en-GB" sz="1400" b="1" dirty="0">
                    <a:solidFill>
                      <a:schemeClr val="bg2">
                        <a:lumMod val="25000"/>
                      </a:schemeClr>
                    </a:solidFill>
                    <a:latin typeface="Gadugi" panose="020B0502040204020203" pitchFamily="34" charset="0"/>
                    <a:ea typeface="Gadugi" panose="020B0502040204020203" pitchFamily="34" charset="0"/>
                  </a:rPr>
                </a:br>
                <a:r>
                  <a:rPr lang="en-GB" sz="1400" dirty="0">
                    <a:solidFill>
                      <a:schemeClr val="bg2">
                        <a:lumMod val="25000"/>
                      </a:schemeClr>
                    </a:solidFill>
                    <a:latin typeface="Gadugi" panose="020B0502040204020203" pitchFamily="34" charset="0"/>
                    <a:ea typeface="Gadugi" panose="020B0502040204020203" pitchFamily="34" charset="0"/>
                  </a:rPr>
                  <a:t>A case study after the 2016 Kaikōura Earthquake in New Zealand</a:t>
                </a:r>
                <a:endParaRPr lang="LID4096" sz="2000" dirty="0"/>
              </a:p>
            </p:txBody>
          </p:sp>
        </p:grp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A3169560-3EB3-4C0C-B7E0-028668302251}"/>
                </a:ext>
              </a:extLst>
            </p:cNvPr>
            <p:cNvSpPr/>
            <p:nvPr/>
          </p:nvSpPr>
          <p:spPr>
            <a:xfrm>
              <a:off x="5780401" y="467526"/>
              <a:ext cx="2373021" cy="9541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GB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dugi" panose="020B0502040204020203" pitchFamily="34" charset="0"/>
                  <a:ea typeface="Gadugi" panose="020B0502040204020203" pitchFamily="34" charset="0"/>
                </a:rPr>
                <a:t>Session NH6.1 </a:t>
              </a:r>
            </a:p>
            <a:p>
              <a:endParaRPr lang="en-GB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endParaRPr>
            </a:p>
            <a:p>
              <a:r>
                <a:rPr lang="en-GB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dugi" panose="020B0502040204020203" pitchFamily="34" charset="0"/>
                  <a:ea typeface="Gadugi" panose="020B0502040204020203" pitchFamily="34" charset="0"/>
                </a:rPr>
                <a:t>Live chat: </a:t>
              </a:r>
            </a:p>
            <a:p>
              <a:r>
                <a:rPr lang="en-GB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Gadugi" panose="020B0502040204020203" pitchFamily="34" charset="0"/>
                  <a:ea typeface="Gadugi" panose="020B0502040204020203" pitchFamily="34" charset="0"/>
                </a:rPr>
                <a:t>Thu, 07 May, 14:00–15:45 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561036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4FB84-6E0F-4D89-BA56-A5BC02076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7836" y="820232"/>
            <a:ext cx="8440153" cy="338081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Mapping and monitoring of landslide-dammed lakes using Sentinel-2 time series</a:t>
            </a:r>
            <a:b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1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br>
              <a:rPr lang="en-GB" sz="3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3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 case study after the 2016 Kaikōura Earthquake in New Zealand</a:t>
            </a:r>
            <a:endParaRPr lang="LID4096" sz="4800" dirty="0">
              <a:solidFill>
                <a:schemeClr val="bg2">
                  <a:lumMod val="2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DDE20C-0043-42EF-A054-EDD5D277B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96" y="977863"/>
            <a:ext cx="4028577" cy="2741115"/>
          </a:xfrm>
          <a:noFill/>
        </p:spPr>
        <p:txBody>
          <a:bodyPr anchor="ctr">
            <a:normAutofit/>
          </a:bodyPr>
          <a:lstStyle/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Lorena Abad</a:t>
            </a:r>
            <a:r>
              <a:rPr lang="en-GB" sz="2200" i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i="1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Daniel Hölbling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Raphael Spiekermann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Zahra Dabiri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Günther Prasicek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3,4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Anne-Laure Argentin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293556-CE55-46F8-B376-E32EC3E87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" y="186800"/>
            <a:ext cx="1698813" cy="4425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9872780-64DE-4DBB-AF76-F09BB5D8E9C0}"/>
              </a:ext>
            </a:extLst>
          </p:cNvPr>
          <p:cNvSpPr/>
          <p:nvPr/>
        </p:nvSpPr>
        <p:spPr>
          <a:xfrm>
            <a:off x="4811224" y="5104021"/>
            <a:ext cx="73767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Session NH6.1 – Live chat: Thu, 07 May, 14:00–15:45 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79EF6-1A56-4CA6-98F5-D4454A412936}"/>
              </a:ext>
            </a:extLst>
          </p:cNvPr>
          <p:cNvSpPr/>
          <p:nvPr/>
        </p:nvSpPr>
        <p:spPr>
          <a:xfrm>
            <a:off x="0" y="3958649"/>
            <a:ext cx="3577389" cy="194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Geoinformatics - Z_GIS,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Manaaki Whenua -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Landcare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Research, Palmerston North 4442, New Zealand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Geography and Geology,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4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Center for Interdisciplinary Mountain Research, University of Lausanne, 1967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Bramois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Switzerland</a:t>
            </a:r>
          </a:p>
        </p:txBody>
      </p:sp>
    </p:spTree>
    <p:extLst>
      <p:ext uri="{BB962C8B-B14F-4D97-AF65-F5344CB8AC3E}">
        <p14:creationId xmlns:p14="http://schemas.microsoft.com/office/powerpoint/2010/main" val="370273643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GU2020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151</Words>
  <Application>Microsoft Office PowerPoint</Application>
  <PresentationFormat>Widescreen</PresentationFormat>
  <Paragraphs>21</Paragraphs>
  <Slides>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Gadugi</vt:lpstr>
      <vt:lpstr>Office Theme</vt:lpstr>
      <vt:lpstr>PowerPoint Presentation</vt:lpstr>
      <vt:lpstr>Mapping and monitoring of landslide-dammed lakes using Sentinel-2 time series   A case study after the 2016 Kaikōura Earthquake in New Zealand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Lorena Abad</dc:creator>
  <cp:lastModifiedBy>Lorena Abad</cp:lastModifiedBy>
  <cp:revision>3</cp:revision>
  <dcterms:created xsi:type="dcterms:W3CDTF">2020-05-01T19:26:25Z</dcterms:created>
  <dcterms:modified xsi:type="dcterms:W3CDTF">2020-05-01T20:13:23Z</dcterms:modified>
</cp:coreProperties>
</file>

<file path=docProps/thumbnail.jpeg>
</file>